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6" r:id="rId4"/>
    <p:sldId id="328" r:id="rId5"/>
    <p:sldId id="331" r:id="rId6"/>
    <p:sldId id="332" r:id="rId7"/>
    <p:sldId id="327" r:id="rId8"/>
    <p:sldId id="338" r:id="rId9"/>
    <p:sldId id="339" r:id="rId10"/>
    <p:sldId id="320" r:id="rId11"/>
    <p:sldId id="323" r:id="rId12"/>
    <p:sldId id="326" r:id="rId13"/>
    <p:sldId id="325" r:id="rId14"/>
    <p:sldId id="321" r:id="rId15"/>
    <p:sldId id="329" r:id="rId16"/>
    <p:sldId id="330" r:id="rId17"/>
    <p:sldId id="333" r:id="rId18"/>
    <p:sldId id="334" r:id="rId19"/>
    <p:sldId id="335" r:id="rId20"/>
    <p:sldId id="318" r:id="rId2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D8223"/>
    <a:srgbClr val="397B0D"/>
    <a:srgbClr val="00499F"/>
    <a:srgbClr val="0CC1E0"/>
    <a:srgbClr val="666666"/>
    <a:srgbClr val="990D16"/>
    <a:srgbClr val="10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2" autoAdjust="0"/>
    <p:restoredTop sz="94648" autoAdjust="0"/>
  </p:normalViewPr>
  <p:slideViewPr>
    <p:cSldViewPr>
      <p:cViewPr varScale="1">
        <p:scale>
          <a:sx n="72" d="100"/>
          <a:sy n="72" d="100"/>
        </p:scale>
        <p:origin x="155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121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3A1293B-E19B-4D43-B81C-B31EBF7B4A6F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5250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01fb41fb5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401fb41fb5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11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1293B-E19B-4D43-B81C-B31EBF7B4A6F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780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401fb41fb5_2_19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g401fb41fb5_2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9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39975" y="4868863"/>
            <a:ext cx="3744913" cy="11509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>
                <a:solidFill>
                  <a:srgbClr val="101F26"/>
                </a:solidFill>
              </a:defRPr>
            </a:lvl1pPr>
          </a:lstStyle>
          <a:p>
            <a:pPr lvl="0"/>
            <a:r>
              <a:rPr lang="ru-RU" noProof="0" smtClean="0"/>
              <a:t>Образец заголовка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08625" y="3357563"/>
            <a:ext cx="2663825" cy="57467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 smtClean="0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36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389688" y="1196975"/>
            <a:ext cx="1854200" cy="53276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27088" y="1196975"/>
            <a:ext cx="5410200" cy="53276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423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781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 slide layout">
  <p:cSld name="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/>
          <p:nvPr/>
        </p:nvSpPr>
        <p:spPr>
          <a:xfrm rot="10800000">
            <a:off x="7803108" y="0"/>
            <a:ext cx="1340892" cy="178785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941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573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F8ABB9-3FF4-4944-B8E3-D37D528CD41E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309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2639D3-0AE6-4201-BA99-54100B31422B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451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89F4A-7A9B-4F57-84ED-BFD50D04C7CD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849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B843-CF39-47EE-9FB7-8F0B3F1AB9BD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653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4FCA37-377B-427B-A07F-91332688C4B8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62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404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76B6F-304D-4011-B32E-E8389FEF8206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954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77A83-FAF8-4E2D-9FD9-66107C78A7AE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7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440BAB-C400-47E0-AE67-7D763CD8D7B6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056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9FA2C-F247-4AD9-82FE-462DDF9E2BD1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036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60DA2A-8973-4BB8-855A-D046DD59F5D3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22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2CCC83-2024-4AAE-ACCE-FE98DB5822E0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39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3292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27088" y="2060575"/>
            <a:ext cx="3632200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11688" y="2060575"/>
            <a:ext cx="3632200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01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8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9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042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2460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7781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7088" y="1196975"/>
            <a:ext cx="5257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2060575"/>
            <a:ext cx="741680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3" r:id="rId12"/>
    <p:sldLayoutId id="2147483676" r:id="rId13"/>
    <p:sldLayoutId id="2147483696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osis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osis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osis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osis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osis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osis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osis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Dosis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6666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666666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666666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071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A6F34809-6A2D-495D-B333-35B62D71B2DB}" type="slidenum">
              <a:rPr lang="ru-RU"/>
              <a:pPr/>
              <a:t>‹N°›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Dosis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Dosis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Dosis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Dosis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Dosis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Dosis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Dosis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Dosis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rgbClr val="666666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6666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400">
          <a:solidFill>
            <a:srgbClr val="666666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6666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hyperlink" Target="file:///C:\Users\youssef\Documents\Visual%20Studio%202015\Projects\Car-Rental_Pro\PlayerUI\bin\Debug\PlayerUI.ex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8.png"/><Relationship Id="rId7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339974" y="4724400"/>
            <a:ext cx="3455987" cy="1296988"/>
          </a:xfrm>
        </p:spPr>
        <p:txBody>
          <a:bodyPr/>
          <a:lstStyle/>
          <a:p>
            <a:r>
              <a:rPr lang="fr-FR" b="1" dirty="0"/>
              <a:t>Project de fin de formation : location de voiture</a:t>
            </a:r>
            <a:endParaRPr lang="fr-FR" dirty="0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5508104" y="3212976"/>
            <a:ext cx="2592462" cy="503237"/>
          </a:xfrm>
        </p:spPr>
        <p:txBody>
          <a:bodyPr/>
          <a:lstStyle/>
          <a:p>
            <a:r>
              <a:rPr lang="en-US" dirty="0" smtClean="0"/>
              <a:t>Par : </a:t>
            </a:r>
            <a:r>
              <a:rPr lang="en-US" dirty="0" smtClean="0"/>
              <a:t>AZAABAL </a:t>
            </a:r>
            <a:r>
              <a:rPr lang="en-US" dirty="0" err="1" smtClean="0"/>
              <a:t>Otman</a:t>
            </a:r>
            <a:endParaRPr lang="en-US" dirty="0" smtClean="0"/>
          </a:p>
          <a:p>
            <a:r>
              <a:rPr lang="en-US" dirty="0" smtClean="0"/>
              <a:t>        SFIANI Outman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41882" y="546191"/>
            <a:ext cx="156645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Voiture</a:t>
            </a:r>
            <a:endParaRPr lang="fr-FR" sz="32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16194"/>
            <a:ext cx="6984776" cy="43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32240" y="548680"/>
            <a:ext cx="25298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</a:t>
            </a:r>
            <a:endParaRPr lang="fr-FR" sz="32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23752"/>
            <a:ext cx="7987553" cy="55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41882" y="546191"/>
            <a:ext cx="15969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 lang="fr-FR" sz="32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" y="1772816"/>
            <a:ext cx="91440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5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41882" y="546191"/>
            <a:ext cx="105189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54" y="1412776"/>
            <a:ext cx="5360545" cy="51274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27631"/>
            <a:ext cx="3528392" cy="51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61599" y="618393"/>
            <a:ext cx="24192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Paramètres</a:t>
            </a:r>
            <a:endParaRPr lang="fr-FR" sz="32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2008" y="1844824"/>
            <a:ext cx="2915816" cy="396044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131840" y="1844824"/>
            <a:ext cx="2915816" cy="396044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156176" y="1860598"/>
            <a:ext cx="2915816" cy="396044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0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92280" y="618393"/>
            <a:ext cx="16642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fr-FR" sz="32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acture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84" y="453406"/>
            <a:ext cx="4619625" cy="6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92280" y="618393"/>
            <a:ext cx="16642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fr-FR" sz="32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acture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65" y="417533"/>
            <a:ext cx="5036457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92280" y="618393"/>
            <a:ext cx="213391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solidFill>
                  <a:schemeClr val="bg1"/>
                </a:solidFill>
              </a:rPr>
              <a:t>image circulaire</a:t>
            </a:r>
            <a:endParaRPr lang="fr-FR" sz="20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321989"/>
            <a:ext cx="6896100" cy="52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2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20272" y="476672"/>
            <a:ext cx="18790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</a:rPr>
              <a:t>Activez </a:t>
            </a:r>
            <a:endParaRPr lang="fr-FR" sz="2000" dirty="0" smtClean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solidFill>
                  <a:schemeClr val="bg1"/>
                </a:solidFill>
              </a:rPr>
              <a:t>le </a:t>
            </a:r>
            <a:r>
              <a:rPr lang="fr-FR" sz="2000" dirty="0">
                <a:solidFill>
                  <a:schemeClr val="bg1"/>
                </a:solidFill>
              </a:rPr>
              <a:t>programme</a:t>
            </a:r>
            <a:endParaRPr lang="fr-FR" sz="2000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9" y="1331030"/>
            <a:ext cx="4117999" cy="26020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16" y="1319026"/>
            <a:ext cx="4549180" cy="26140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16" y="4077072"/>
            <a:ext cx="4549180" cy="2448272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>
          <a:blip r:embed="rId9"/>
          <a:stretch>
            <a:fillRect/>
          </a:stretch>
        </p:blipFill>
        <p:spPr>
          <a:xfrm>
            <a:off x="154948" y="4022396"/>
            <a:ext cx="4229075" cy="26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2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97"/>
          <p:cNvSpPr txBox="1">
            <a:spLocks noGrp="1"/>
          </p:cNvSpPr>
          <p:nvPr>
            <p:ph type="body" idx="4294967295"/>
          </p:nvPr>
        </p:nvSpPr>
        <p:spPr>
          <a:xfrm>
            <a:off x="4084095" y="3236826"/>
            <a:ext cx="2855795" cy="43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en" sz="4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/>
          </a:p>
        </p:txBody>
      </p:sp>
      <p:sp>
        <p:nvSpPr>
          <p:cNvPr id="2048" name="Google Shape;2048;p97"/>
          <p:cNvSpPr txBox="1">
            <a:spLocks noGrp="1"/>
          </p:cNvSpPr>
          <p:nvPr>
            <p:ph type="body" idx="4294967295"/>
          </p:nvPr>
        </p:nvSpPr>
        <p:spPr>
          <a:xfrm>
            <a:off x="4083984" y="3740525"/>
            <a:ext cx="2855795" cy="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r>
              <a:rPr lang="en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Insert your subtitle here</a:t>
            </a:r>
            <a:endParaRPr sz="110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17"/>
            <a:ext cx="9144000" cy="6858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3068708"/>
            <a:ext cx="2016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Merci</a:t>
            </a:r>
            <a:endParaRPr lang="fr-FR" sz="4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sz="2400" dirty="0"/>
          </a:p>
        </p:txBody>
      </p:sp>
      <p:pic>
        <p:nvPicPr>
          <p:cNvPr id="6" name="Image 5">
            <a:hlinkClick r:id="rId4" action="ppaction://program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876853"/>
            <a:ext cx="1674801" cy="1674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 txBox="1"/>
          <p:nvPr/>
        </p:nvSpPr>
        <p:spPr>
          <a:xfrm>
            <a:off x="572875" y="1198092"/>
            <a:ext cx="857112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4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45"/>
          <p:cNvGrpSpPr/>
          <p:nvPr/>
        </p:nvGrpSpPr>
        <p:grpSpPr>
          <a:xfrm>
            <a:off x="1547663" y="969966"/>
            <a:ext cx="6466881" cy="2281287"/>
            <a:chOff x="2815483" y="2517180"/>
            <a:chExt cx="8266498" cy="3041719"/>
          </a:xfrm>
        </p:grpSpPr>
        <p:grpSp>
          <p:nvGrpSpPr>
            <p:cNvPr id="214" name="Google Shape;214;p45"/>
            <p:cNvGrpSpPr/>
            <p:nvPr/>
          </p:nvGrpSpPr>
          <p:grpSpPr>
            <a:xfrm>
              <a:off x="2815483" y="2517180"/>
              <a:ext cx="8266498" cy="2444126"/>
              <a:chOff x="3422319" y="-231981"/>
              <a:chExt cx="8266498" cy="2444126"/>
            </a:xfrm>
          </p:grpSpPr>
          <p:sp>
            <p:nvSpPr>
              <p:cNvPr id="215" name="Google Shape;215;p45"/>
              <p:cNvSpPr txBox="1"/>
              <p:nvPr/>
            </p:nvSpPr>
            <p:spPr>
              <a:xfrm>
                <a:off x="6557475" y="1750479"/>
                <a:ext cx="5131342" cy="461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45"/>
              <p:cNvSpPr txBox="1"/>
              <p:nvPr/>
            </p:nvSpPr>
            <p:spPr>
              <a:xfrm>
                <a:off x="3422319" y="-231981"/>
                <a:ext cx="513134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1000" tIns="34275" rIns="81000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5400" dirty="0" smtClean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Sommaire</a:t>
                </a:r>
                <a:endParaRPr sz="54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" name="Google Shape;217;p45"/>
            <p:cNvSpPr txBox="1"/>
            <p:nvPr/>
          </p:nvSpPr>
          <p:spPr>
            <a:xfrm>
              <a:off x="4343704" y="4635569"/>
              <a:ext cx="983522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41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41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45"/>
          <p:cNvSpPr txBox="1"/>
          <p:nvPr/>
        </p:nvSpPr>
        <p:spPr>
          <a:xfrm>
            <a:off x="2726493" y="4108600"/>
            <a:ext cx="76940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41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5"/>
          <p:cNvSpPr txBox="1"/>
          <p:nvPr/>
        </p:nvSpPr>
        <p:spPr>
          <a:xfrm>
            <a:off x="2728271" y="4980351"/>
            <a:ext cx="76940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41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5"/>
          <p:cNvSpPr txBox="1"/>
          <p:nvPr/>
        </p:nvSpPr>
        <p:spPr>
          <a:xfrm>
            <a:off x="2730048" y="5852102"/>
            <a:ext cx="76940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41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1224136" cy="457054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101"/>
            <a:ext cx="1547664" cy="26768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96516" y="2636912"/>
            <a:ext cx="54679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fr-F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de location de voitures</a:t>
            </a:r>
          </a:p>
          <a:p>
            <a:endParaRPr lang="fr-FR" sz="2400" dirty="0"/>
          </a:p>
        </p:txBody>
      </p:sp>
      <p:sp>
        <p:nvSpPr>
          <p:cNvPr id="27" name="Rectangle 26"/>
          <p:cNvSpPr/>
          <p:nvPr/>
        </p:nvSpPr>
        <p:spPr>
          <a:xfrm>
            <a:off x="3622087" y="5910371"/>
            <a:ext cx="21339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Formulaires</a:t>
            </a:r>
            <a:endParaRPr lang="fr-FR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sz="2400" dirty="0"/>
          </a:p>
        </p:txBody>
      </p:sp>
      <p:sp>
        <p:nvSpPr>
          <p:cNvPr id="28" name="Rectangle 27"/>
          <p:cNvSpPr/>
          <p:nvPr/>
        </p:nvSpPr>
        <p:spPr>
          <a:xfrm>
            <a:off x="3602848" y="4273641"/>
            <a:ext cx="12073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Login</a:t>
            </a:r>
            <a:endParaRPr lang="fr-FR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sz="2400" dirty="0"/>
          </a:p>
        </p:txBody>
      </p:sp>
      <p:sp>
        <p:nvSpPr>
          <p:cNvPr id="29" name="Rectangle 28"/>
          <p:cNvSpPr/>
          <p:nvPr/>
        </p:nvSpPr>
        <p:spPr>
          <a:xfrm>
            <a:off x="3564672" y="5118283"/>
            <a:ext cx="356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Activez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le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programme</a:t>
            </a:r>
            <a:endParaRPr lang="fr-FR" sz="2400" dirty="0"/>
          </a:p>
        </p:txBody>
      </p:sp>
      <p:sp>
        <p:nvSpPr>
          <p:cNvPr id="18" name="Google Shape;222;p45"/>
          <p:cNvSpPr txBox="1"/>
          <p:nvPr/>
        </p:nvSpPr>
        <p:spPr>
          <a:xfrm>
            <a:off x="2528930" y="3304771"/>
            <a:ext cx="1178974" cy="65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41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80642" y="3429000"/>
            <a:ext cx="1742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Database</a:t>
            </a:r>
            <a:endParaRPr lang="fr-FR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29556" y="470556"/>
            <a:ext cx="24144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lang="fr-FR" sz="32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755576" y="1240902"/>
            <a:ext cx="7633344" cy="542845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osis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osis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osis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osis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osis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osis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osis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Dosis" pitchFamily="2" charset="0"/>
              </a:defRPr>
            </a:lvl9pPr>
          </a:lstStyle>
          <a:p>
            <a:pPr algn="ctr"/>
            <a:r>
              <a:rPr lang="fr-FR" sz="2000" b="0" kern="0" dirty="0">
                <a:solidFill>
                  <a:schemeClr val="bg1"/>
                </a:solidFill>
              </a:rPr>
              <a:t>Cette application peut </a:t>
            </a:r>
            <a:r>
              <a:rPr lang="fr-FR" sz="2000" b="0" kern="0" dirty="0" smtClean="0">
                <a:solidFill>
                  <a:schemeClr val="bg1"/>
                </a:solidFill>
              </a:rPr>
              <a:t>Gérer activités</a:t>
            </a:r>
          </a:p>
          <a:p>
            <a:pPr algn="ctr"/>
            <a:endParaRPr lang="fr-FR" sz="2000" b="0" kern="0" dirty="0">
              <a:solidFill>
                <a:schemeClr val="bg1"/>
              </a:solidFill>
            </a:endParaRPr>
          </a:p>
          <a:p>
            <a:pPr algn="ctr"/>
            <a:r>
              <a:rPr lang="fr-FR" sz="2000" b="0" kern="0" dirty="0" smtClean="0">
                <a:solidFill>
                  <a:schemeClr val="bg1"/>
                </a:solidFill>
              </a:rPr>
              <a:t>Sociétés </a:t>
            </a:r>
            <a:r>
              <a:rPr lang="fr-FR" sz="2000" b="0" kern="0" dirty="0">
                <a:solidFill>
                  <a:schemeClr val="bg1"/>
                </a:solidFill>
              </a:rPr>
              <a:t>de location de voitures</a:t>
            </a:r>
          </a:p>
          <a:p>
            <a:endParaRPr lang="fr-FR" sz="2000" b="0" kern="0" dirty="0">
              <a:solidFill>
                <a:schemeClr val="bg1"/>
              </a:solidFill>
            </a:endParaRPr>
          </a:p>
          <a:p>
            <a:r>
              <a:rPr lang="fr-FR" sz="2000" b="0" kern="0" dirty="0" smtClean="0">
                <a:solidFill>
                  <a:schemeClr val="bg1"/>
                </a:solidFill>
              </a:rPr>
              <a:t>     </a:t>
            </a:r>
            <a:r>
              <a:rPr lang="fr-FR" sz="2000" b="0" kern="0" dirty="0">
                <a:solidFill>
                  <a:schemeClr val="bg1"/>
                </a:solidFill>
              </a:rPr>
              <a:t>1-. </a:t>
            </a:r>
            <a:r>
              <a:rPr lang="fr-FR" sz="2000" b="0" kern="0" dirty="0" smtClean="0">
                <a:solidFill>
                  <a:schemeClr val="bg1"/>
                </a:solidFill>
              </a:rPr>
              <a:t> </a:t>
            </a:r>
            <a:r>
              <a:rPr lang="fr-FR" sz="2000" b="0" kern="0" dirty="0">
                <a:solidFill>
                  <a:schemeClr val="bg1"/>
                </a:solidFill>
              </a:rPr>
              <a:t>Gestion </a:t>
            </a:r>
            <a:r>
              <a:rPr lang="fr-FR" sz="2000" b="0" kern="0" dirty="0" smtClean="0">
                <a:solidFill>
                  <a:schemeClr val="bg1"/>
                </a:solidFill>
              </a:rPr>
              <a:t>Assurances</a:t>
            </a:r>
            <a:endParaRPr lang="fr-FR" sz="2000" b="0" kern="0" dirty="0">
              <a:solidFill>
                <a:schemeClr val="bg1"/>
              </a:solidFill>
            </a:endParaRPr>
          </a:p>
          <a:p>
            <a:r>
              <a:rPr lang="fr-FR" sz="2000" b="0" kern="0" dirty="0" smtClean="0">
                <a:solidFill>
                  <a:schemeClr val="bg1"/>
                </a:solidFill>
              </a:rPr>
              <a:t>     2-  Gestion  Voitures</a:t>
            </a:r>
            <a:endParaRPr lang="fr-FR" sz="2000" b="0" kern="0" dirty="0">
              <a:solidFill>
                <a:schemeClr val="bg1"/>
              </a:solidFill>
            </a:endParaRPr>
          </a:p>
          <a:p>
            <a:r>
              <a:rPr lang="fr-FR" sz="2000" b="0" kern="0" dirty="0" smtClean="0">
                <a:solidFill>
                  <a:schemeClr val="bg1"/>
                </a:solidFill>
              </a:rPr>
              <a:t>     3-  Gestion </a:t>
            </a:r>
            <a:r>
              <a:rPr lang="fr-FR" sz="2000" b="0" kern="0" dirty="0">
                <a:solidFill>
                  <a:schemeClr val="bg1"/>
                </a:solidFill>
              </a:rPr>
              <a:t>Catégorie Voiture</a:t>
            </a:r>
          </a:p>
          <a:p>
            <a:r>
              <a:rPr lang="fr-FR" sz="2000" b="0" kern="0" dirty="0" smtClean="0">
                <a:solidFill>
                  <a:schemeClr val="bg1"/>
                </a:solidFill>
              </a:rPr>
              <a:t>     4-  Suivre </a:t>
            </a:r>
            <a:r>
              <a:rPr lang="fr-FR" sz="2000" b="0" kern="0" dirty="0">
                <a:solidFill>
                  <a:schemeClr val="bg1"/>
                </a:solidFill>
              </a:rPr>
              <a:t>la voiture  GPS</a:t>
            </a:r>
          </a:p>
          <a:p>
            <a:r>
              <a:rPr lang="fr-FR" sz="2000" b="0" kern="0" dirty="0" smtClean="0">
                <a:solidFill>
                  <a:schemeClr val="bg1"/>
                </a:solidFill>
              </a:rPr>
              <a:t>     5-  Gestion   </a:t>
            </a:r>
            <a:r>
              <a:rPr lang="fr-FR" sz="2000" b="0" kern="0" dirty="0" err="1" smtClean="0">
                <a:solidFill>
                  <a:schemeClr val="bg1"/>
                </a:solidFill>
              </a:rPr>
              <a:t>Users</a:t>
            </a:r>
            <a:endParaRPr lang="fr-FR" sz="2000" b="0" kern="0" dirty="0">
              <a:solidFill>
                <a:schemeClr val="bg1"/>
              </a:solidFill>
            </a:endParaRPr>
          </a:p>
          <a:p>
            <a:r>
              <a:rPr lang="fr-FR" sz="2000" b="0" kern="0" dirty="0" smtClean="0">
                <a:solidFill>
                  <a:schemeClr val="bg1"/>
                </a:solidFill>
              </a:rPr>
              <a:t>     6-  Gestion  </a:t>
            </a:r>
            <a:r>
              <a:rPr lang="fr-FR" sz="2000" b="0" kern="0" dirty="0" err="1" smtClean="0">
                <a:solidFill>
                  <a:schemeClr val="bg1"/>
                </a:solidFill>
              </a:rPr>
              <a:t>Employers</a:t>
            </a:r>
            <a:endParaRPr lang="fr-FR" sz="2000" b="0" kern="0" dirty="0">
              <a:solidFill>
                <a:schemeClr val="bg1"/>
              </a:solidFill>
            </a:endParaRPr>
          </a:p>
          <a:p>
            <a:r>
              <a:rPr lang="fr-FR" sz="2000" b="0" kern="0" dirty="0" smtClean="0">
                <a:solidFill>
                  <a:schemeClr val="bg1"/>
                </a:solidFill>
              </a:rPr>
              <a:t>     7-  Gestion  Clients</a:t>
            </a:r>
            <a:endParaRPr lang="fr-FR" sz="2000" b="0" kern="0" dirty="0">
              <a:solidFill>
                <a:schemeClr val="bg1"/>
              </a:solidFill>
            </a:endParaRPr>
          </a:p>
          <a:p>
            <a:r>
              <a:rPr lang="fr-FR" sz="2000" b="0" kern="0" dirty="0" smtClean="0">
                <a:solidFill>
                  <a:schemeClr val="bg1"/>
                </a:solidFill>
              </a:rPr>
              <a:t>     8-  Gestion  </a:t>
            </a:r>
            <a:r>
              <a:rPr lang="fr-FR" sz="2000" b="0" kern="0" dirty="0">
                <a:solidFill>
                  <a:schemeClr val="bg1"/>
                </a:solidFill>
              </a:rPr>
              <a:t>Remise</a:t>
            </a:r>
          </a:p>
          <a:p>
            <a:r>
              <a:rPr lang="fr-FR" sz="2000" b="0" kern="0" dirty="0" smtClean="0">
                <a:solidFill>
                  <a:schemeClr val="bg1"/>
                </a:solidFill>
              </a:rPr>
              <a:t>     9-  Gestion  Réservation</a:t>
            </a:r>
            <a:r>
              <a:rPr lang="fr-FR" sz="2000" b="0" kern="0" dirty="0">
                <a:solidFill>
                  <a:schemeClr val="bg1"/>
                </a:solidFill>
              </a:rPr>
              <a:t>..... et plus</a:t>
            </a:r>
          </a:p>
          <a:p>
            <a:endParaRPr lang="fr-FR" sz="2000" b="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0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58811" y="551582"/>
            <a:ext cx="200567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lang="fr-FR" sz="32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7" y="1305835"/>
            <a:ext cx="8701409" cy="53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68342"/>
            <a:ext cx="3804235" cy="77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48264" y="561127"/>
            <a:ext cx="2005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-14671" y="0"/>
            <a:ext cx="2915816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7" y="1916832"/>
            <a:ext cx="8711952" cy="40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41882" y="546191"/>
            <a:ext cx="13244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lang="fr-FR" sz="32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 7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1310828"/>
            <a:ext cx="9144000" cy="49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68342"/>
            <a:ext cx="3804235" cy="77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88224" y="437763"/>
            <a:ext cx="26132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400" dirty="0">
                <a:solidFill>
                  <a:schemeClr val="bg1"/>
                </a:solidFill>
              </a:rPr>
              <a:t>Menu </a:t>
            </a:r>
            <a:endParaRPr lang="fr-FR" sz="2400" dirty="0" smtClean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400" dirty="0" smtClean="0">
                <a:solidFill>
                  <a:schemeClr val="bg1"/>
                </a:solidFill>
              </a:rPr>
              <a:t>(</a:t>
            </a:r>
            <a:r>
              <a:rPr lang="fr-FR" sz="2400" dirty="0">
                <a:solidFill>
                  <a:schemeClr val="bg1"/>
                </a:solidFill>
              </a:rPr>
              <a:t>administrateur) </a:t>
            </a:r>
            <a:endParaRPr lang="fr-FR" sz="2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-14671" y="0"/>
            <a:ext cx="2915816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42064" y="1484784"/>
            <a:ext cx="6552768" cy="47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68342"/>
            <a:ext cx="3804235" cy="77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45987" y="437763"/>
            <a:ext cx="2018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Menu </a:t>
            </a:r>
          </a:p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(</a:t>
            </a:r>
            <a:r>
              <a:rPr lang="fr-FR" sz="2400" dirty="0">
                <a:solidFill>
                  <a:schemeClr val="bg1"/>
                </a:solidFill>
              </a:rPr>
              <a:t>l'utilisateur</a:t>
            </a:r>
            <a:r>
              <a:rPr lang="fr-FR" sz="2400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-14671" y="0"/>
            <a:ext cx="2915816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84784"/>
            <a:ext cx="9067800" cy="49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0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"/>
            <a:ext cx="2987824" cy="68474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51" y="332656"/>
            <a:ext cx="824346" cy="8243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12776"/>
            <a:ext cx="4499992" cy="225863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65" y="453406"/>
            <a:ext cx="3804235" cy="7703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5" y="1422495"/>
            <a:ext cx="3961750" cy="224891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6" y="3802045"/>
            <a:ext cx="3949829" cy="266876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88058"/>
            <a:ext cx="4469661" cy="26687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41882" y="546191"/>
            <a:ext cx="14830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32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lang="fr-FR"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752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Dosis"/>
        <a:ea typeface=""/>
        <a:cs typeface=""/>
      </a:majorFont>
      <a:minorFont>
        <a:latin typeface="Dosi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Dosis"/>
        <a:ea typeface=""/>
        <a:cs typeface=""/>
      </a:majorFont>
      <a:minorFont>
        <a:latin typeface="Dosi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473</TotalTime>
  <Words>124</Words>
  <Application>Microsoft Office PowerPoint</Application>
  <PresentationFormat>Affichage à l'écran (4:3)</PresentationFormat>
  <Paragraphs>50</Paragraphs>
  <Slides>19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Dosis</vt:lpstr>
      <vt:lpstr>template</vt:lpstr>
      <vt:lpstr>Custom Design</vt:lpstr>
      <vt:lpstr>Project de fin de formation : location de voiture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DELL</cp:lastModifiedBy>
  <cp:revision>45</cp:revision>
  <dcterms:created xsi:type="dcterms:W3CDTF">2013-07-09T20:34:05Z</dcterms:created>
  <dcterms:modified xsi:type="dcterms:W3CDTF">2020-09-20T14:17:51Z</dcterms:modified>
</cp:coreProperties>
</file>